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8" r:id="rId4"/>
    <p:sldId id="278" r:id="rId5"/>
    <p:sldId id="266" r:id="rId6"/>
    <p:sldId id="270" r:id="rId7"/>
    <p:sldId id="271" r:id="rId8"/>
    <p:sldId id="272" r:id="rId9"/>
    <p:sldId id="273" r:id="rId10"/>
    <p:sldId id="277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3117903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37: CHIA SỐ CÓ BA CHỮ SỐ CHO SỐ CÓ MỘT CHỮ SỐ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7" y="65813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5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t="43306" r="37131" b="49914"/>
          <a:stretch/>
        </p:blipFill>
        <p:spPr bwMode="auto">
          <a:xfrm>
            <a:off x="1302012" y="1828800"/>
            <a:ext cx="2395016" cy="9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32719" y="1617378"/>
            <a:ext cx="13868399" cy="6860821"/>
            <a:chOff x="1432719" y="1617378"/>
            <a:chExt cx="13868399" cy="686082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5" t="42778" r="7787" b="22593"/>
            <a:stretch/>
          </p:blipFill>
          <p:spPr bwMode="auto">
            <a:xfrm>
              <a:off x="5753099" y="1617378"/>
              <a:ext cx="9548019" cy="6860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39" t="51823" r="34895" b="22593"/>
            <a:stretch/>
          </p:blipFill>
          <p:spPr bwMode="auto">
            <a:xfrm>
              <a:off x="1432719" y="3409406"/>
              <a:ext cx="4320380" cy="506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65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80449" y="7198379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2; 3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867975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11; 11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10;11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68311" y="5998458"/>
            <a:ext cx="8839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39911" y="802432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156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70" y="406310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43911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16277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0319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8044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519" y="600434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13138" y="426878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90768" y="6550729"/>
            <a:ext cx="682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99249" y="722783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281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chia 5 được 3, viết 3.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nhân 3 bằng 15; 15 trừ 15 bằng 0.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72390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 6, 6 chia 5 được 1, viết 1.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nhân 5 bằng 5; 6 trừ 5 bằng 1.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69" y="4063107"/>
            <a:ext cx="7639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69119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519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9482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11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156 : 5 = 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9870" y="6675566"/>
            <a:ext cx="440026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156 : 5 = 31 (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2598203"/>
            <a:ext cx="12801600" cy="525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44"/>
          <a:stretch/>
        </p:blipFill>
        <p:spPr bwMode="auto">
          <a:xfrm>
            <a:off x="2118519" y="2733238"/>
            <a:ext cx="3429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17336" y="24751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r="24669"/>
          <a:stretch/>
        </p:blipFill>
        <p:spPr bwMode="auto">
          <a:xfrm>
            <a:off x="5547519" y="2760100"/>
            <a:ext cx="4572000" cy="52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/>
          <a:stretch/>
        </p:blipFill>
        <p:spPr bwMode="auto">
          <a:xfrm>
            <a:off x="10119519" y="2841206"/>
            <a:ext cx="4114800" cy="51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7336" y="247513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7"/>
          <a:stretch/>
        </p:blipFill>
        <p:spPr bwMode="auto">
          <a:xfrm>
            <a:off x="2477065" y="2819400"/>
            <a:ext cx="291805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r="30736"/>
          <a:stretch/>
        </p:blipFill>
        <p:spPr bwMode="auto">
          <a:xfrm>
            <a:off x="5776119" y="2819400"/>
            <a:ext cx="3124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1"/>
          <a:stretch/>
        </p:blipFill>
        <p:spPr bwMode="auto">
          <a:xfrm>
            <a:off x="10119519" y="2819400"/>
            <a:ext cx="320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85119" y="2133600"/>
            <a:ext cx="14570101" cy="1851005"/>
            <a:chOff x="1470819" y="1943100"/>
            <a:chExt cx="14570101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922401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354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2820" y="4505173"/>
            <a:ext cx="113824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354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69" y="2573622"/>
            <a:ext cx="12841767" cy="63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646819" y="4616768"/>
            <a:ext cx="614680" cy="614157"/>
            <a:chOff x="789802" y="4261701"/>
            <a:chExt cx="491744" cy="488405"/>
          </a:xfrm>
        </p:grpSpPr>
        <p:sp>
          <p:nvSpPr>
            <p:cNvPr id="15" name="Rounded Rectangle 14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33</a:t>
              </a:r>
              <a:endParaRPr lang="en-US" sz="32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715399" y="7797800"/>
            <a:ext cx="614680" cy="614157"/>
            <a:chOff x="789802" y="4261701"/>
            <a:chExt cx="491744" cy="488405"/>
          </a:xfrm>
        </p:grpSpPr>
        <p:sp>
          <p:nvSpPr>
            <p:cNvPr id="18" name="Rounded Rectangle 17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53</a:t>
              </a:r>
              <a:endParaRPr lang="en-US" sz="32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41400" y="3209057"/>
            <a:ext cx="809838" cy="614157"/>
            <a:chOff x="708522" y="4261701"/>
            <a:chExt cx="647870" cy="488405"/>
          </a:xfrm>
        </p:grpSpPr>
        <p:sp>
          <p:nvSpPr>
            <p:cNvPr id="24" name="Rounded Rectangle 23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522" y="4282667"/>
              <a:ext cx="647870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138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21539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521</Words>
  <Application>Microsoft Office PowerPoint</Application>
  <PresentationFormat>Custom</PresentationFormat>
  <Paragraphs>91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135</cp:revision>
  <dcterms:created xsi:type="dcterms:W3CDTF">2022-07-10T01:37:20Z</dcterms:created>
  <dcterms:modified xsi:type="dcterms:W3CDTF">2022-08-22T13:07:02Z</dcterms:modified>
</cp:coreProperties>
</file>